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3" r:id="rId4"/>
    <p:sldId id="262" r:id="rId5"/>
    <p:sldId id="267" r:id="rId6"/>
    <p:sldId id="268" r:id="rId7"/>
    <p:sldId id="261" r:id="rId8"/>
    <p:sldId id="271" r:id="rId9"/>
    <p:sldId id="265" r:id="rId10"/>
    <p:sldId id="264" r:id="rId11"/>
    <p:sldId id="258" r:id="rId12"/>
    <p:sldId id="270" r:id="rId13"/>
    <p:sldId id="266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4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0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6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5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4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4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0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015A-BE4A-49C0-9B7A-F9829C3EB141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511C-6EE9-4B5A-9323-3998848D9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Кафедра туризму та готельно-ресторанної справи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9"/>
            <a:ext cx="82296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янець-Подільський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національний університет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імені Івана Огієнка</a:t>
            </a:r>
          </a:p>
          <a:p>
            <a:pPr marL="0" indent="0" algn="ctr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Природничо-економічний факультет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МІЖНАРОДНИЙ ОБМІН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\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908720"/>
            <a:ext cx="5328591" cy="322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ото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43614"/>
            <a:ext cx="2958934" cy="2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Фото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6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ТРЕНІНГИ У КАМ’ЯНЕЦЬ-ПОДІЛЬСЬКОМУ МІСЬКОМУ ЦЕНТРІ ЗАЙНЯТОСТІ ДЛЯ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СТУДЕНТІВ КАФЕДРИ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Фото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18" y="1628800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Фото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05645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Фото\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212976"/>
            <a:ext cx="50165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МАЙСТЕР-КЛАС </a:t>
            </a:r>
            <a:r>
              <a:rPr lang="ru-RU" sz="1800" b="1" cap="all" dirty="0">
                <a:latin typeface="Times New Roman" pitchFamily="18" charset="0"/>
                <a:cs typeface="Times New Roman" pitchFamily="18" charset="0"/>
              </a:rPr>
              <a:t>З ПРИГОТУВАННЯ СУШІ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Фото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628800"/>
            <a:ext cx="3852426" cy="28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ото\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1653160" cy="12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Фото\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87" y="4074906"/>
            <a:ext cx="1635070" cy="12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Фото\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3" y="1484784"/>
            <a:ext cx="2326346" cy="2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7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МАЙСТЕР-КЛАС З ОРГАНІЗАЦІЇ ДИТЯЧОЇ ТАНЦЮВАЛЬНОЇ АНІМАЦІЇ З ДИСЦИПЛІНИ «ОРГАНІЗАЦІЯ ТУРИЗМУ: ОРГАНІЗАЦІЯ АНІМАЦІЙНОЇ ДІЯЛЬНОСТІ»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Фото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Фото\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Фото\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6652"/>
            <a:ext cx="3468023" cy="26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5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Екскурсія до Берліну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3042"/>
            <a:ext cx="7992887" cy="5584958"/>
          </a:xfrm>
        </p:spPr>
      </p:pic>
    </p:spTree>
    <p:extLst>
      <p:ext uri="{BB962C8B-B14F-4D97-AF65-F5344CB8AC3E}">
        <p14:creationId xmlns:p14="http://schemas.microsoft.com/office/powerpoint/2010/main" val="274346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 дворі польського національного банку. Варшава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0" y="1416422"/>
            <a:ext cx="7715200" cy="5441578"/>
          </a:xfrm>
        </p:spPr>
      </p:pic>
    </p:spTree>
    <p:extLst>
      <p:ext uri="{BB962C8B-B14F-4D97-AF65-F5344CB8AC3E}">
        <p14:creationId xmlns:p14="http://schemas.microsoft.com/office/powerpoint/2010/main" val="352723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dmin\Desktop\Фото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" y="1178251"/>
            <a:ext cx="4908891" cy="325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644"/>
          </a:xfrm>
        </p:spPr>
        <p:txBody>
          <a:bodyPr>
            <a:normAutofit/>
          </a:bodyPr>
          <a:lstStyle/>
          <a:p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НАВЧАЛЬНА ПРАКТИКА В </a:t>
            </a:r>
            <a:r>
              <a:rPr lang="uk-UA" sz="1600" b="1" cap="all" dirty="0" smtClean="0">
                <a:latin typeface="Times New Roman" pitchFamily="18" charset="0"/>
                <a:cs typeface="Times New Roman" pitchFamily="18" charset="0"/>
              </a:rPr>
              <a:t>ТУРИСТИЧНИХ ЗАКЛАДАХ ТА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ГОТЕЛЬНО-РЕСТОРАННИХ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КОМПЛЕКСАХ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Фото\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3109" y="3789040"/>
            <a:ext cx="4032448" cy="29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Фото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4107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СВЯТКУВАННЯ ВСЕСВІТНЬОГО ДНЯ ТУРИЗМУ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ПРИРОДНИЧО-ЕКОНОМІЧНОМУ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Admin\Desktop\Фото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2"/>
            <a:ext cx="38404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Фото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Фото\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415481" cy="25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УЧАСТЬ СТУДЕНТІВ КАФЕДРИ У ЗАХОДАХ МІСТА З НАГОДИ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ВСЕСВІТНЬОГО ДНЯ ТУРИЗМУ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Фото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7915"/>
            <a:ext cx="55660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ото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85011"/>
            <a:ext cx="1656846" cy="220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Фото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9265"/>
            <a:ext cx="1789499" cy="23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4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ВІДКРИТТЯ ТУРИСТИЧНОГО СЕЗОНУ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«КАМ’ЯНЕЦЬ НА ПОДІЛЛІ – УКРАЇНСЬКИЙ КОЛОРИТ»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Фото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ото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58" y="3861047"/>
            <a:ext cx="3576398" cy="26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2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ТУРИСТИЧНИЙ ФОРУМ В РАМКАХ ОФІЦІЙНОГО ВІДКРИТТЯ ТУРИСТИЧНОГО СЕЗОНУ «КАМ’ЯНЕЦЬ НА ПОДІЛЛІ – УКРАЇНСЬКИЙ КОЛОРИТ».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Фото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7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МІЖНАРОДНИЙ КОНКУРС РЕСТОРАННИХ ТЕХНОЛОГІЙ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Best Cook Fest – 2019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ТВК «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Долина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Фото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1"/>
            <a:ext cx="6034617" cy="44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ото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7859"/>
            <a:ext cx="2728174" cy="20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Фото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97100"/>
            <a:ext cx="2016224" cy="16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ПОЄДНАННЯ ТЕОРІЇ І ПРАКТИКИ ДЛЯ СТУДЕНТІВ КАФЕДРИ ТУРИЗМУ ТА ГОТЕЛЬНО-РЕСТОРАННОЇ СПРАВИ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948" y="1196752"/>
            <a:ext cx="6503539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Участь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фестивалі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ресторанних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BestCookFest-Podillia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конкурсантів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куточків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Хорватії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Македонії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Туреччини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Молдови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Саудівської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Аравії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Словенії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Маврикій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Ізраїлю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Албанії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Users\Admin\Desktop\Фото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153617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Фото\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1"/>
            <a:ext cx="26906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Фото\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9743"/>
            <a:ext cx="6037266" cy="41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2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АНГЛОМОВНИЙ ЗАХІД ДЛЯ МАЙБУТНІХ ФАХІВЦІВ ТУРИСТИЧНОЇ ГАЛУЗІ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Фото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69" y="1268760"/>
            <a:ext cx="4350647" cy="22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00" y="3737610"/>
            <a:ext cx="4327594" cy="25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ото\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365575" cy="22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4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139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Кафедра туризму та готельно-ресторанної справи </vt:lpstr>
      <vt:lpstr>НАВЧАЛЬНА ПРАКТИКА В ТУРИСТИЧНИХ ЗАКЛАДАХ ТА ГОТЕЛЬНО-РЕСТОРАННИХ КОМПЛЕКСАХ</vt:lpstr>
      <vt:lpstr>СВЯТКУВАННЯ ВСЕСВІТНЬОГО ДНЯ ТУРИЗМУ НА ПРИРОДНИЧО-ЕКОНОМІЧНОМУ ФАКУЛЬТЕТІ </vt:lpstr>
      <vt:lpstr>УЧАСТЬ СТУДЕНТІВ КАФЕДРИ У ЗАХОДАХ МІСТА З НАГОДИ  ВСЕСВІТНЬОГО ДНЯ ТУРИЗМУ</vt:lpstr>
      <vt:lpstr>ВІДКРИТТЯ ТУРИСТИЧНОГО СЕЗОНУ  «КАМ’ЯНЕЦЬ НА ПОДІЛЛІ – УКРАЇНСЬКИЙ КОЛОРИТ»</vt:lpstr>
      <vt:lpstr>ТУРИСТИЧНИЙ ФОРУМ В РАМКАХ ОФІЦІЙНОГО ВІДКРИТТЯ ТУРИСТИЧНОГО СЕЗОНУ «КАМ’ЯНЕЦЬ НА ПОДІЛЛІ – УКРАЇНСЬКИЙ КОЛОРИТ».</vt:lpstr>
      <vt:lpstr>МІЖНАРОДНИЙ КОНКУРС РЕСТОРАННИХ ТЕХНОЛОГІЙ  «Best Cook Fest – 2019»  ТВК «Сонячна Долина»</vt:lpstr>
      <vt:lpstr>ПОЄДНАННЯ ТЕОРІЇ І ПРАКТИКИ ДЛЯ СТУДЕНТІВ КАФЕДРИ ТУРИЗМУ ТА ГОТЕЛЬНО-РЕСТОРАННОЇ СПРАВИ </vt:lpstr>
      <vt:lpstr>АНГЛОМОВНИЙ ЗАХІД ДЛЯ МАЙБУТНІХ ФАХІВЦІВ ТУРИСТИЧНОЇ ГАЛУЗІ</vt:lpstr>
      <vt:lpstr>МІЖНАРОДНИЙ ОБМІН</vt:lpstr>
      <vt:lpstr>ТРЕНІНГИ У КАМ’ЯНЕЦЬ-ПОДІЛЬСЬКОМУ МІСЬКОМУ ЦЕНТРІ ЗАЙНЯТОСТІ ДЛЯ СТУДЕНТІВ КАФЕДРИ</vt:lpstr>
      <vt:lpstr>МАЙСТЕР-КЛАС З ПРИГОТУВАННЯ СУШІ</vt:lpstr>
      <vt:lpstr>МАЙСТЕР-КЛАС З ОРГАНІЗАЦІЇ ДИТЯЧОЇ ТАНЦЮВАЛЬНОЇ АНІМАЦІЇ З ДИСЦИПЛІНИ «ОРГАНІЗАЦІЯ ТУРИЗМУ: ОРГАНІЗАЦІЯ АНІМАЦІЙНОЇ ДІЯЛЬНОСТІ»</vt:lpstr>
      <vt:lpstr>Екскурсія до Берліну</vt:lpstr>
      <vt:lpstr>У дворі польського національного банку. Варшава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25</cp:revision>
  <dcterms:created xsi:type="dcterms:W3CDTF">2020-03-02T09:09:45Z</dcterms:created>
  <dcterms:modified xsi:type="dcterms:W3CDTF">2021-02-10T09:16:39Z</dcterms:modified>
</cp:coreProperties>
</file>